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8" r:id="rId9"/>
    <p:sldId id="269" r:id="rId10"/>
    <p:sldId id="263" r:id="rId11"/>
    <p:sldId id="264" r:id="rId12"/>
    <p:sldId id="265" r:id="rId13"/>
    <p:sldId id="266" r:id="rId14"/>
    <p:sldId id="270" r:id="rId15"/>
    <p:sldId id="271" r:id="rId16"/>
    <p:sldId id="267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84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2505E-40A1-4F35-8CD1-3F3D9D45A61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AR"/>
        </a:p>
      </dgm:t>
    </dgm:pt>
    <dgm:pt modelId="{5DF99030-60EF-4BC8-B5CB-2824CCC019E0}">
      <dgm:prSet custT="1"/>
      <dgm:spPr/>
      <dgm:t>
        <a:bodyPr/>
        <a:lstStyle/>
        <a:p>
          <a:pPr rtl="0"/>
          <a:r>
            <a:rPr lang="es-AR" sz="4800" b="1" dirty="0" smtClean="0"/>
            <a:t>Integrantes del Equipo:</a:t>
          </a:r>
          <a:endParaRPr lang="es-AR" sz="4800" dirty="0"/>
        </a:p>
      </dgm:t>
    </dgm:pt>
    <dgm:pt modelId="{E9CE15B7-1106-498B-9A14-EA34A77D474B}" type="parTrans" cxnId="{1EA0092A-98E8-4AB3-979B-E361579718D0}">
      <dgm:prSet/>
      <dgm:spPr/>
      <dgm:t>
        <a:bodyPr/>
        <a:lstStyle/>
        <a:p>
          <a:endParaRPr lang="es-AR"/>
        </a:p>
      </dgm:t>
    </dgm:pt>
    <dgm:pt modelId="{C6CA51CE-30DD-46BB-9DB3-E0711094B07D}" type="sibTrans" cxnId="{1EA0092A-98E8-4AB3-979B-E361579718D0}">
      <dgm:prSet/>
      <dgm:spPr/>
      <dgm:t>
        <a:bodyPr/>
        <a:lstStyle/>
        <a:p>
          <a:endParaRPr lang="es-AR"/>
        </a:p>
      </dgm:t>
    </dgm:pt>
    <dgm:pt modelId="{C5D792E2-3026-4446-9C4A-7E75835B3047}" type="pres">
      <dgm:prSet presAssocID="{0662505E-40A1-4F35-8CD1-3F3D9D45A61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6ADACE5-FB40-49FA-83B2-D67E1F6CE177}" type="pres">
      <dgm:prSet presAssocID="{5DF99030-60EF-4BC8-B5CB-2824CCC019E0}" presName="circle1" presStyleLbl="node1" presStyleIdx="0" presStyleCnt="1"/>
      <dgm:spPr/>
    </dgm:pt>
    <dgm:pt modelId="{9B6DD8EE-0360-4925-BCA6-AFF788E4A778}" type="pres">
      <dgm:prSet presAssocID="{5DF99030-60EF-4BC8-B5CB-2824CCC019E0}" presName="space" presStyleCnt="0"/>
      <dgm:spPr/>
    </dgm:pt>
    <dgm:pt modelId="{24929E57-AD78-4D70-AD98-EB14710B00F3}" type="pres">
      <dgm:prSet presAssocID="{5DF99030-60EF-4BC8-B5CB-2824CCC019E0}" presName="rect1" presStyleLbl="alignAcc1" presStyleIdx="0" presStyleCnt="1" custLinFactNeighborX="-144"/>
      <dgm:spPr/>
      <dgm:t>
        <a:bodyPr/>
        <a:lstStyle/>
        <a:p>
          <a:endParaRPr lang="es-ES"/>
        </a:p>
      </dgm:t>
    </dgm:pt>
    <dgm:pt modelId="{DAE55DE7-AF0F-43B6-84BE-F96610B38458}" type="pres">
      <dgm:prSet presAssocID="{5DF99030-60EF-4BC8-B5CB-2824CCC019E0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1DC9BF6-2FAE-4224-BA56-BB18D471B5ED}" type="presOf" srcId="{5DF99030-60EF-4BC8-B5CB-2824CCC019E0}" destId="{24929E57-AD78-4D70-AD98-EB14710B00F3}" srcOrd="0" destOrd="0" presId="urn:microsoft.com/office/officeart/2005/8/layout/target3"/>
    <dgm:cxn modelId="{1EA0092A-98E8-4AB3-979B-E361579718D0}" srcId="{0662505E-40A1-4F35-8CD1-3F3D9D45A615}" destId="{5DF99030-60EF-4BC8-B5CB-2824CCC019E0}" srcOrd="0" destOrd="0" parTransId="{E9CE15B7-1106-498B-9A14-EA34A77D474B}" sibTransId="{C6CA51CE-30DD-46BB-9DB3-E0711094B07D}"/>
    <dgm:cxn modelId="{25652DA3-8539-4E2B-A34D-88DF96ED9AF7}" type="presOf" srcId="{0662505E-40A1-4F35-8CD1-3F3D9D45A615}" destId="{C5D792E2-3026-4446-9C4A-7E75835B3047}" srcOrd="0" destOrd="0" presId="urn:microsoft.com/office/officeart/2005/8/layout/target3"/>
    <dgm:cxn modelId="{3931865E-9A35-4FAF-8944-00E3E1306FE8}" type="presOf" srcId="{5DF99030-60EF-4BC8-B5CB-2824CCC019E0}" destId="{DAE55DE7-AF0F-43B6-84BE-F96610B38458}" srcOrd="1" destOrd="0" presId="urn:microsoft.com/office/officeart/2005/8/layout/target3"/>
    <dgm:cxn modelId="{20FDFB89-A009-46A6-889B-98563AE5DB66}" type="presParOf" srcId="{C5D792E2-3026-4446-9C4A-7E75835B3047}" destId="{F6ADACE5-FB40-49FA-83B2-D67E1F6CE177}" srcOrd="0" destOrd="0" presId="urn:microsoft.com/office/officeart/2005/8/layout/target3"/>
    <dgm:cxn modelId="{31302CF3-56D0-463C-B789-F5414D0598C6}" type="presParOf" srcId="{C5D792E2-3026-4446-9C4A-7E75835B3047}" destId="{9B6DD8EE-0360-4925-BCA6-AFF788E4A778}" srcOrd="1" destOrd="0" presId="urn:microsoft.com/office/officeart/2005/8/layout/target3"/>
    <dgm:cxn modelId="{9C076CB8-0F75-4824-AA7B-72E37645FA58}" type="presParOf" srcId="{C5D792E2-3026-4446-9C4A-7E75835B3047}" destId="{24929E57-AD78-4D70-AD98-EB14710B00F3}" srcOrd="2" destOrd="0" presId="urn:microsoft.com/office/officeart/2005/8/layout/target3"/>
    <dgm:cxn modelId="{DA1D9928-6942-42FF-BB38-42A26FD16BB6}" type="presParOf" srcId="{C5D792E2-3026-4446-9C4A-7E75835B3047}" destId="{DAE55DE7-AF0F-43B6-84BE-F96610B3845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DACE5-FB40-49FA-83B2-D67E1F6CE177}">
      <dsp:nvSpPr>
        <dsp:cNvPr id="0" name=""/>
        <dsp:cNvSpPr/>
      </dsp:nvSpPr>
      <dsp:spPr>
        <a:xfrm>
          <a:off x="0" y="0"/>
          <a:ext cx="1143000" cy="11430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29E57-AD78-4D70-AD98-EB14710B00F3}">
      <dsp:nvSpPr>
        <dsp:cNvPr id="0" name=""/>
        <dsp:cNvSpPr/>
      </dsp:nvSpPr>
      <dsp:spPr>
        <a:xfrm>
          <a:off x="561130" y="0"/>
          <a:ext cx="7200900" cy="114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4800" b="1" kern="1200" dirty="0" smtClean="0"/>
            <a:t>Integrantes del Equipo:</a:t>
          </a:r>
          <a:endParaRPr lang="es-AR" sz="4800" kern="1200" dirty="0"/>
        </a:p>
      </dsp:txBody>
      <dsp:txXfrm>
        <a:off x="561130" y="0"/>
        <a:ext cx="7200900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27584" y="620688"/>
            <a:ext cx="7632848" cy="338437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s-AR" sz="5400" dirty="0" smtClean="0">
                <a:latin typeface="Arial Rounded MT Bold" panose="020F0704030504030204" pitchFamily="34" charset="0"/>
              </a:rPr>
              <a:t>Espacio Lúdico</a:t>
            </a:r>
            <a:br>
              <a:rPr lang="es-AR" sz="5400" dirty="0" smtClean="0">
                <a:latin typeface="Arial Rounded MT Bold" panose="020F0704030504030204" pitchFamily="34" charset="0"/>
              </a:rPr>
            </a:br>
            <a:r>
              <a:rPr lang="es-AR" sz="5400" dirty="0" smtClean="0">
                <a:latin typeface="Arial Rounded MT Bold" panose="020F0704030504030204" pitchFamily="34" charset="0"/>
              </a:rPr>
              <a:t> para </a:t>
            </a:r>
            <a:r>
              <a:rPr lang="es-AR" sz="5400" dirty="0" err="1" smtClean="0">
                <a:latin typeface="Arial Rounded MT Bold" panose="020F0704030504030204" pitchFamily="34" charset="0"/>
              </a:rPr>
              <a:t>niñes</a:t>
            </a:r>
            <a:endParaRPr lang="es-AR" sz="5400" dirty="0">
              <a:latin typeface="Arial Rounded MT Bold" panose="020F070403050403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16016" y="4941168"/>
            <a:ext cx="3088432" cy="1219200"/>
          </a:xfrm>
        </p:spPr>
        <p:txBody>
          <a:bodyPr anchor="b">
            <a:normAutofit/>
          </a:bodyPr>
          <a:lstStyle/>
          <a:p>
            <a:pPr algn="r"/>
            <a:r>
              <a:rPr lang="es-AR" sz="2400" b="1" dirty="0" err="1" smtClean="0">
                <a:latin typeface="Arial Rounded MT Bold" panose="020F0704030504030204" pitchFamily="34" charset="0"/>
              </a:rPr>
              <a:t>Caps</a:t>
            </a:r>
            <a:r>
              <a:rPr lang="es-AR" sz="2400" b="1" dirty="0" smtClean="0">
                <a:latin typeface="Arial Rounded MT Bold" panose="020F0704030504030204" pitchFamily="34" charset="0"/>
              </a:rPr>
              <a:t> Santa Laura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068960"/>
            <a:ext cx="4761905" cy="4761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7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0"/>
    </mc:Choice>
    <mc:Fallback>
      <p:transition spd="slow" advTm="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I</a:t>
            </a:r>
            <a:r>
              <a:rPr lang="es-AR" dirty="0" smtClean="0"/>
              <a:t>ntervenciones realizadas: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400" y="2204864"/>
            <a:ext cx="7772400" cy="3814936"/>
          </a:xfrm>
        </p:spPr>
        <p:txBody>
          <a:bodyPr>
            <a:normAutofit/>
          </a:bodyPr>
          <a:lstStyle/>
          <a:p>
            <a:r>
              <a:rPr lang="es-AR" sz="2800" dirty="0" smtClean="0"/>
              <a:t>Entrevistas con las familias</a:t>
            </a:r>
          </a:p>
          <a:p>
            <a:r>
              <a:rPr lang="es-AR" sz="2800" dirty="0" smtClean="0"/>
              <a:t>Derivación a controles de salud</a:t>
            </a:r>
          </a:p>
          <a:p>
            <a:r>
              <a:rPr lang="es-AR" sz="2800" dirty="0" smtClean="0"/>
              <a:t>Articulación con otras actividades de circo en la Sociedad de Fomento Santa Laura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831970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Convocatoria: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99592" y="1988840"/>
            <a:ext cx="7772400" cy="3814936"/>
          </a:xfrm>
        </p:spPr>
        <p:txBody>
          <a:bodyPr>
            <a:normAutofit/>
          </a:bodyPr>
          <a:lstStyle/>
          <a:p>
            <a:r>
              <a:rPr lang="es-AR" sz="2800" dirty="0" smtClean="0"/>
              <a:t>Se realizó </a:t>
            </a:r>
            <a:r>
              <a:rPr lang="es-AR" sz="2800" dirty="0" err="1" smtClean="0"/>
              <a:t>folleteria</a:t>
            </a:r>
            <a:r>
              <a:rPr lang="es-AR" sz="2800" dirty="0" smtClean="0"/>
              <a:t> para difundir el espacio en diferentes instituciones del área programática: escuelas, </a:t>
            </a:r>
            <a:r>
              <a:rPr lang="es-AR" sz="2800" dirty="0" err="1" smtClean="0"/>
              <a:t>Cilsa</a:t>
            </a:r>
            <a:r>
              <a:rPr lang="es-AR" sz="2800" dirty="0" smtClean="0"/>
              <a:t>, entre otras.</a:t>
            </a:r>
          </a:p>
          <a:p>
            <a:r>
              <a:rPr lang="es-AR" sz="2800" dirty="0" err="1" smtClean="0"/>
              <a:t>Niñes</a:t>
            </a:r>
            <a:r>
              <a:rPr lang="es-AR" sz="2800" dirty="0" smtClean="0"/>
              <a:t> que se encontraban en tratamiento en Salud mental del CAPS.</a:t>
            </a:r>
          </a:p>
          <a:p>
            <a:endParaRPr lang="es-AR" sz="2800" dirty="0" smtClean="0"/>
          </a:p>
          <a:p>
            <a:endParaRPr lang="es-AR" sz="2800" dirty="0" smtClean="0"/>
          </a:p>
        </p:txBody>
      </p:sp>
    </p:spTree>
    <p:extLst>
      <p:ext uri="{BB962C8B-B14F-4D97-AF65-F5344CB8AC3E}">
        <p14:creationId xmlns:p14="http://schemas.microsoft.com/office/powerpoint/2010/main" val="53989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 Generales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665312"/>
            <a:ext cx="7772400" cy="45720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S" sz="2800" dirty="0" smtClean="0"/>
              <a:t>Promover </a:t>
            </a:r>
            <a:r>
              <a:rPr lang="es-ES" sz="2800" dirty="0"/>
              <a:t>un espacio de encuentro  a través de las herramientas que brinda el juego y el arte a fin de potenciar un ámbito saludable en el proceso de desarrollo integral de les </a:t>
            </a:r>
            <a:r>
              <a:rPr lang="es-ES" sz="2800" dirty="0" err="1" smtClean="0"/>
              <a:t>niñes</a:t>
            </a:r>
            <a:r>
              <a:rPr lang="es-ES" sz="2800" dirty="0" smtClean="0"/>
              <a:t>.</a:t>
            </a:r>
            <a:endParaRPr lang="es-AR" sz="2800" dirty="0"/>
          </a:p>
          <a:p>
            <a:pPr lvl="0"/>
            <a:r>
              <a:rPr lang="es-ES" sz="2800" dirty="0"/>
              <a:t>Propiciar el reconocimiento y participación en un espacio de salud para </a:t>
            </a:r>
            <a:r>
              <a:rPr lang="es-ES" sz="2800" dirty="0" err="1"/>
              <a:t>niñes</a:t>
            </a:r>
            <a:r>
              <a:rPr lang="es-ES" sz="2800" dirty="0"/>
              <a:t> alternativo al que ofrece la modalidad de </a:t>
            </a:r>
            <a:r>
              <a:rPr lang="es-ES" sz="2800" dirty="0" smtClean="0"/>
              <a:t>consultorio.</a:t>
            </a:r>
            <a:endParaRPr lang="es-AR" sz="2800" dirty="0"/>
          </a:p>
          <a:p>
            <a:pPr lvl="0"/>
            <a:r>
              <a:rPr lang="es-ES" sz="2800" dirty="0"/>
              <a:t>Articular recursos comunitarios en el trabajo con </a:t>
            </a:r>
            <a:r>
              <a:rPr lang="es-ES" sz="2800" dirty="0" err="1"/>
              <a:t>niñes</a:t>
            </a:r>
            <a:r>
              <a:rPr lang="es-ES" sz="2800" dirty="0"/>
              <a:t> a fin de afianzar </a:t>
            </a:r>
            <a:r>
              <a:rPr lang="es-ES" sz="2800" dirty="0" smtClean="0"/>
              <a:t>lazos </a:t>
            </a:r>
            <a:r>
              <a:rPr lang="es-ES" sz="2800" dirty="0"/>
              <a:t>comunitarios en el </a:t>
            </a:r>
            <a:r>
              <a:rPr lang="es-ES" sz="2800" dirty="0" smtClean="0"/>
              <a:t>territorio.</a:t>
            </a:r>
            <a:endParaRPr lang="es-AR" sz="2800" dirty="0"/>
          </a:p>
          <a:p>
            <a:pPr marL="0" indent="0">
              <a:buNone/>
            </a:pP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6283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78098"/>
          </a:xfrm>
        </p:spPr>
        <p:txBody>
          <a:bodyPr>
            <a:normAutofit/>
          </a:bodyPr>
          <a:lstStyle/>
          <a:p>
            <a:r>
              <a:rPr lang="es-ES" dirty="0"/>
              <a:t>Objetivos específicos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1052736"/>
            <a:ext cx="7772400" cy="5616624"/>
          </a:xfrm>
        </p:spPr>
        <p:txBody>
          <a:bodyPr>
            <a:noAutofit/>
          </a:bodyPr>
          <a:lstStyle/>
          <a:p>
            <a:pPr lvl="0"/>
            <a:r>
              <a:rPr lang="es-ES" sz="2400" dirty="0"/>
              <a:t>Incorporar propuestas lúdicas y de circo en salud </a:t>
            </a:r>
            <a:endParaRPr lang="es-AR" sz="2400" dirty="0"/>
          </a:p>
          <a:p>
            <a:pPr lvl="0"/>
            <a:r>
              <a:rPr lang="es-ES" sz="2400" dirty="0"/>
              <a:t>Promover el desarrollo de las capacidades creativas, expresivas y lúdicas de les </a:t>
            </a:r>
            <a:r>
              <a:rPr lang="es-ES" sz="2400" dirty="0" err="1"/>
              <a:t>niñes</a:t>
            </a:r>
            <a:endParaRPr lang="es-AR" sz="2400" dirty="0"/>
          </a:p>
          <a:p>
            <a:pPr lvl="0"/>
            <a:r>
              <a:rPr lang="es-ES" sz="2400" dirty="0"/>
              <a:t>Propiciar la creación de vínculos entre pares.</a:t>
            </a:r>
            <a:endParaRPr lang="es-AR" sz="2400" dirty="0"/>
          </a:p>
          <a:p>
            <a:pPr lvl="0"/>
            <a:r>
              <a:rPr lang="es-ES" sz="2400" dirty="0"/>
              <a:t>Garantizar el derecho al juego como constitutivo de la infancia</a:t>
            </a:r>
            <a:endParaRPr lang="es-AR" sz="2400" dirty="0"/>
          </a:p>
          <a:p>
            <a:pPr lvl="0"/>
            <a:r>
              <a:rPr lang="es-ES" sz="2400" dirty="0"/>
              <a:t>Desarrollar propuestas que surjan a partir de la participación de los </a:t>
            </a:r>
            <a:r>
              <a:rPr lang="es-ES" sz="2400" dirty="0" err="1"/>
              <a:t>niñes</a:t>
            </a:r>
            <a:endParaRPr lang="es-AR" sz="2400" dirty="0"/>
          </a:p>
          <a:p>
            <a:pPr lvl="0"/>
            <a:r>
              <a:rPr lang="es-ES" sz="2400" dirty="0"/>
              <a:t>Fortalecer los lazos familiares y comunitarios con el equipo de salud</a:t>
            </a:r>
            <a:endParaRPr lang="es-AR" sz="2400" dirty="0"/>
          </a:p>
          <a:p>
            <a:pPr lvl="0"/>
            <a:r>
              <a:rPr lang="es-ES" sz="2400" dirty="0"/>
              <a:t>Favorecer el vínculo salud/educación /instituciones barriales.</a:t>
            </a:r>
            <a:endParaRPr lang="es-AR" sz="2400" dirty="0"/>
          </a:p>
          <a:p>
            <a:pPr marL="0" indent="0">
              <a:buNone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824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832981" cy="6624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38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069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2418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			CAPS SANTA LAURA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			AGRADECE SU ATENCIÓN.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 t="23400" r="24854" b="25851"/>
          <a:stretch/>
        </p:blipFill>
        <p:spPr>
          <a:xfrm>
            <a:off x="3276600" y="870857"/>
            <a:ext cx="2438400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4251873749"/>
              </p:ext>
            </p:extLst>
          </p:nvPr>
        </p:nvGraphicFramePr>
        <p:xfrm>
          <a:off x="760040" y="773832"/>
          <a:ext cx="7772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400" y="2636912"/>
            <a:ext cx="7772400" cy="3382888"/>
          </a:xfrm>
        </p:spPr>
        <p:txBody>
          <a:bodyPr>
            <a:normAutofit fontScale="92500" lnSpcReduction="20000"/>
          </a:bodyPr>
          <a:lstStyle/>
          <a:p>
            <a:r>
              <a:rPr lang="es-AR" sz="3600" dirty="0" smtClean="0"/>
              <a:t>Lic. Romina Araujo, Trabajadora Social</a:t>
            </a:r>
          </a:p>
          <a:p>
            <a:pPr marL="0" indent="0">
              <a:buNone/>
            </a:pPr>
            <a:endParaRPr lang="es-AR" sz="3600" dirty="0" smtClean="0"/>
          </a:p>
          <a:p>
            <a:r>
              <a:rPr lang="es-AR" sz="3600" dirty="0" smtClean="0"/>
              <a:t>Lic. Carla </a:t>
            </a:r>
            <a:r>
              <a:rPr lang="es-AR" sz="3600" dirty="0" err="1" smtClean="0"/>
              <a:t>Novaro</a:t>
            </a:r>
            <a:r>
              <a:rPr lang="es-AR" sz="3600" dirty="0" smtClean="0"/>
              <a:t>, Psicopedagoga</a:t>
            </a:r>
          </a:p>
          <a:p>
            <a:pPr marL="0" indent="0">
              <a:buNone/>
            </a:pPr>
            <a:endParaRPr lang="es-AR" sz="3600" dirty="0" smtClean="0"/>
          </a:p>
          <a:p>
            <a:r>
              <a:rPr lang="es-AR" sz="3600" dirty="0" smtClean="0"/>
              <a:t>Prof. Federico Díaz, Profesor de Circo</a:t>
            </a:r>
            <a:endParaRPr lang="es-AR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448556"/>
      </p:ext>
    </p:extLst>
  </p:cSld>
  <p:clrMapOvr>
    <a:masterClrMapping/>
  </p:clrMapOvr>
  <p:transition spd="slow" advTm="33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692696"/>
            <a:ext cx="7772400" cy="53271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2800" dirty="0" smtClean="0"/>
              <a:t>El espacio </a:t>
            </a:r>
            <a:r>
              <a:rPr lang="es-ES" sz="2800" dirty="0"/>
              <a:t>s</a:t>
            </a:r>
            <a:r>
              <a:rPr lang="es-ES" sz="2800" dirty="0" smtClean="0"/>
              <a:t>urge </a:t>
            </a:r>
            <a:r>
              <a:rPr lang="es-ES" sz="2800" dirty="0"/>
              <a:t>en marzo de 2021 </a:t>
            </a:r>
            <a:r>
              <a:rPr lang="es-ES" sz="2800" dirty="0" smtClean="0"/>
              <a:t>para </a:t>
            </a:r>
            <a:r>
              <a:rPr lang="es-ES" sz="2800" dirty="0"/>
              <a:t>alojar demandas surgidas en la población de </a:t>
            </a:r>
            <a:r>
              <a:rPr lang="es-ES" sz="2800" dirty="0" err="1"/>
              <a:t>niñes</a:t>
            </a:r>
            <a:r>
              <a:rPr lang="es-ES" sz="2800" dirty="0"/>
              <a:t> que concurrían a tratamiento psicopedagógico. </a:t>
            </a:r>
            <a:endParaRPr lang="es-ES" sz="2800" dirty="0" smtClean="0"/>
          </a:p>
          <a:p>
            <a:pPr marL="0" indent="0" algn="ctr">
              <a:buNone/>
            </a:pPr>
            <a:endParaRPr lang="es-ES" sz="2800" dirty="0" smtClean="0"/>
          </a:p>
          <a:p>
            <a:pPr marL="0" indent="0" algn="ctr">
              <a:buNone/>
            </a:pPr>
            <a:r>
              <a:rPr lang="es-ES" sz="2800" dirty="0"/>
              <a:t>O</a:t>
            </a:r>
            <a:r>
              <a:rPr lang="es-ES" sz="2800" dirty="0" smtClean="0"/>
              <a:t>rientado </a:t>
            </a:r>
            <a:r>
              <a:rPr lang="es-ES" sz="2800" dirty="0"/>
              <a:t>hacia las prácticas de lectura y </a:t>
            </a:r>
            <a:r>
              <a:rPr lang="es-ES" sz="2800" dirty="0" smtClean="0"/>
              <a:t>escritura</a:t>
            </a:r>
          </a:p>
          <a:p>
            <a:pPr marL="0" indent="0" algn="ctr">
              <a:buNone/>
            </a:pPr>
            <a:endParaRPr lang="es-ES" sz="2800" dirty="0" smtClean="0"/>
          </a:p>
          <a:p>
            <a:pPr marL="0" indent="0" algn="ctr">
              <a:buNone/>
            </a:pPr>
            <a:r>
              <a:rPr lang="es-ES" sz="2800" dirty="0" smtClean="0"/>
              <a:t>Las </a:t>
            </a:r>
            <a:r>
              <a:rPr lang="es-ES" sz="2800" dirty="0"/>
              <a:t>edades variaban entre los 6 y 12 años.</a:t>
            </a:r>
            <a:r>
              <a:rPr lang="es-ES" dirty="0"/>
              <a:t> 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58977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400" y="836712"/>
            <a:ext cx="7772400" cy="51830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3200" dirty="0"/>
              <a:t>Les </a:t>
            </a:r>
            <a:r>
              <a:rPr lang="es-ES" sz="3200" dirty="0" err="1"/>
              <a:t>niñes</a:t>
            </a:r>
            <a:r>
              <a:rPr lang="es-ES" sz="3200" dirty="0"/>
              <a:t> demandaban charlas, compartir, jugar, recuperar algo de la cotidianeidad del ser </a:t>
            </a:r>
            <a:r>
              <a:rPr lang="es-ES" sz="3200" dirty="0" err="1"/>
              <a:t>niñe</a:t>
            </a:r>
            <a:r>
              <a:rPr lang="es-ES" sz="3200" dirty="0"/>
              <a:t>. </a:t>
            </a:r>
            <a:endParaRPr lang="es-ES" sz="3200" dirty="0" smtClean="0"/>
          </a:p>
          <a:p>
            <a:pPr marL="0" indent="0" algn="ctr">
              <a:buNone/>
            </a:pPr>
            <a:endParaRPr lang="es-ES" sz="3200" dirty="0"/>
          </a:p>
          <a:p>
            <a:pPr marL="0" indent="0" algn="ctr">
              <a:buNone/>
            </a:pPr>
            <a:r>
              <a:rPr lang="es-ES" sz="3200" dirty="0" smtClean="0"/>
              <a:t>Los </a:t>
            </a:r>
            <a:r>
              <a:rPr lang="es-ES" sz="3200" dirty="0"/>
              <a:t>protocolos de la Pandemia</a:t>
            </a:r>
            <a:r>
              <a:rPr lang="es-ES" sz="3200" dirty="0" smtClean="0"/>
              <a:t>, </a:t>
            </a:r>
            <a:r>
              <a:rPr lang="es-ES" sz="3200" dirty="0"/>
              <a:t>implicaban revisar y modificar el dispositivo para sostener los encuentros, con un número reducido de participantes.</a:t>
            </a:r>
            <a:endParaRPr lang="es-AR" sz="3200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085154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Durante año 2022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700808"/>
            <a:ext cx="7772400" cy="428396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sz="3200" dirty="0"/>
              <a:t>El</a:t>
            </a:r>
            <a:r>
              <a:rPr lang="es-ES" sz="2800" dirty="0"/>
              <a:t> dispositivo se fue transformando y ampliando. Se planifica armar dos grupos, dividido por edades</a:t>
            </a:r>
            <a:r>
              <a:rPr lang="es-ES" sz="2800" dirty="0" smtClean="0"/>
              <a:t>.</a:t>
            </a:r>
          </a:p>
          <a:p>
            <a:pPr marL="0" indent="0" algn="ctr">
              <a:buNone/>
            </a:pPr>
            <a:endParaRPr lang="es-ES" sz="2800" dirty="0" smtClean="0"/>
          </a:p>
          <a:p>
            <a:pPr marL="0" indent="0" algn="ctr">
              <a:buNone/>
            </a:pPr>
            <a:r>
              <a:rPr lang="es-ES" sz="2800" b="1" u="sng" dirty="0" smtClean="0"/>
              <a:t> </a:t>
            </a:r>
            <a:r>
              <a:rPr lang="es-ES" sz="3200" b="1" u="sng" dirty="0"/>
              <a:t>Uno de 6 a 9 años y otro de 10 a 12/13 años</a:t>
            </a:r>
            <a:r>
              <a:rPr lang="es-ES" sz="3200" b="1" u="sng" dirty="0" smtClean="0"/>
              <a:t>.</a:t>
            </a:r>
          </a:p>
          <a:p>
            <a:pPr marL="0" indent="0" algn="ctr">
              <a:buNone/>
            </a:pPr>
            <a:endParaRPr lang="es-ES" sz="3200" dirty="0" smtClean="0"/>
          </a:p>
          <a:p>
            <a:pPr marL="0" indent="0" algn="ctr">
              <a:buNone/>
            </a:pPr>
            <a:r>
              <a:rPr lang="es-ES" sz="2800" dirty="0" smtClean="0"/>
              <a:t> La convocatoria </a:t>
            </a:r>
            <a:r>
              <a:rPr lang="es-ES" sz="2800" dirty="0"/>
              <a:t>es abierta a la comunidad. </a:t>
            </a:r>
            <a:endParaRPr lang="es-ES" sz="2800" dirty="0" smtClean="0"/>
          </a:p>
          <a:p>
            <a:pPr marL="0" indent="0" algn="ctr">
              <a:buNone/>
            </a:pPr>
            <a:r>
              <a:rPr lang="es-ES" sz="2800" dirty="0"/>
              <a:t>A</a:t>
            </a:r>
            <a:r>
              <a:rPr lang="es-ES" sz="2800" dirty="0" smtClean="0"/>
              <a:t>rticulación </a:t>
            </a:r>
            <a:r>
              <a:rPr lang="es-ES" sz="2800" dirty="0"/>
              <a:t>con el área de Cultura del </a:t>
            </a:r>
            <a:r>
              <a:rPr lang="es-ES" sz="2800" dirty="0" smtClean="0"/>
              <a:t>Municipio. </a:t>
            </a:r>
          </a:p>
          <a:p>
            <a:pPr marL="0" indent="0" algn="ctr">
              <a:buNone/>
            </a:pPr>
            <a:r>
              <a:rPr lang="es-ES" sz="2800" dirty="0" smtClean="0"/>
              <a:t>Se incorpora </a:t>
            </a:r>
            <a:r>
              <a:rPr lang="es-ES" sz="2800" dirty="0"/>
              <a:t>un profesor de </a:t>
            </a:r>
            <a:r>
              <a:rPr lang="es-ES" sz="2800" dirty="0" smtClean="0"/>
              <a:t>circo </a:t>
            </a:r>
            <a:r>
              <a:rPr lang="es-ES" sz="2800" dirty="0"/>
              <a:t>a</a:t>
            </a:r>
            <a:r>
              <a:rPr lang="es-ES" sz="2800" dirty="0" smtClean="0"/>
              <a:t>l dispositivo 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76935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Orientado a…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2276872"/>
            <a:ext cx="7772400" cy="3707904"/>
          </a:xfrm>
        </p:spPr>
        <p:txBody>
          <a:bodyPr/>
          <a:lstStyle/>
          <a:p>
            <a:pPr marL="0" indent="0" algn="ctr">
              <a:buNone/>
            </a:pPr>
            <a:r>
              <a:rPr lang="es-ES" sz="2800" dirty="0" smtClean="0"/>
              <a:t>Generar </a:t>
            </a:r>
            <a:r>
              <a:rPr lang="es-ES" sz="2800" dirty="0"/>
              <a:t>un espacio de encuentro promoviendo una participación activa de les </a:t>
            </a:r>
            <a:r>
              <a:rPr lang="es-ES" sz="2800" dirty="0" err="1"/>
              <a:t>niñes</a:t>
            </a:r>
            <a:r>
              <a:rPr lang="es-ES" sz="2800" dirty="0"/>
              <a:t>, con libertad de expresión, garantizar derechos, potenciar el lugar de les </a:t>
            </a:r>
            <a:r>
              <a:rPr lang="es-ES" sz="2800" dirty="0" err="1"/>
              <a:t>niñes</a:t>
            </a:r>
            <a:r>
              <a:rPr lang="es-ES" sz="2800" dirty="0"/>
              <a:t> en la comunidad, acompañar y promover el desarrollo integral, favoreciendo el aprendizaje y la apropiación de la cultura. </a:t>
            </a:r>
            <a:endParaRPr lang="es-AR" sz="2800" dirty="0"/>
          </a:p>
          <a:p>
            <a:pPr marL="0" indent="0">
              <a:buNone/>
            </a:pP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8008427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 logra…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914400" y="1772816"/>
            <a:ext cx="7772400" cy="4246984"/>
          </a:xfrm>
        </p:spPr>
        <p:txBody>
          <a:bodyPr/>
          <a:lstStyle/>
          <a:p>
            <a:r>
              <a:rPr lang="es-AR" dirty="0" smtClean="0"/>
              <a:t>Convocatoria positiva</a:t>
            </a:r>
          </a:p>
          <a:p>
            <a:r>
              <a:rPr lang="es-AR" dirty="0" smtClean="0"/>
              <a:t>Concurrencia sostenida</a:t>
            </a:r>
          </a:p>
          <a:p>
            <a:r>
              <a:rPr lang="es-AR" dirty="0" smtClean="0"/>
              <a:t>La propuesta de circo es muy atractiva y participan con entusiasmo.</a:t>
            </a:r>
          </a:p>
          <a:p>
            <a:r>
              <a:rPr lang="es-AR" dirty="0" smtClean="0"/>
              <a:t>Grupo abierto</a:t>
            </a:r>
          </a:p>
          <a:p>
            <a:r>
              <a:rPr lang="es-AR" dirty="0" smtClean="0"/>
              <a:t>Sentimiento de pertenencia</a:t>
            </a:r>
          </a:p>
          <a:p>
            <a:r>
              <a:rPr lang="es-AR" dirty="0" smtClean="0"/>
              <a:t>Participan de construcción de las propuestas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434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9"/>
          <a:stretch/>
        </p:blipFill>
        <p:spPr>
          <a:xfrm>
            <a:off x="179512" y="115193"/>
            <a:ext cx="3655897" cy="3529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/>
          <a:stretch/>
        </p:blipFill>
        <p:spPr>
          <a:xfrm>
            <a:off x="4168496" y="29343"/>
            <a:ext cx="4796498" cy="32033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5" t="24444"/>
          <a:stretch/>
        </p:blipFill>
        <p:spPr>
          <a:xfrm>
            <a:off x="5292080" y="3536030"/>
            <a:ext cx="3208139" cy="33219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26825" r="10528" b="22064"/>
          <a:stretch/>
        </p:blipFill>
        <p:spPr>
          <a:xfrm>
            <a:off x="114018" y="3717032"/>
            <a:ext cx="4818022" cy="3140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71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48680"/>
            <a:ext cx="7490751" cy="5618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46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Fundición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91</TotalTime>
  <Words>463</Words>
  <Application>Microsoft Office PowerPoint</Application>
  <PresentationFormat>Presentación en pantalla (4:3)</PresentationFormat>
  <Paragraphs>58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Brío</vt:lpstr>
      <vt:lpstr>Espacio Lúdico  para niñes</vt:lpstr>
      <vt:lpstr>Presentación de PowerPoint</vt:lpstr>
      <vt:lpstr>Presentación de PowerPoint</vt:lpstr>
      <vt:lpstr>Presentación de PowerPoint</vt:lpstr>
      <vt:lpstr>Durante año 2022</vt:lpstr>
      <vt:lpstr>Orientado a…</vt:lpstr>
      <vt:lpstr>Se logra…</vt:lpstr>
      <vt:lpstr>Presentación de PowerPoint</vt:lpstr>
      <vt:lpstr>Presentación de PowerPoint</vt:lpstr>
      <vt:lpstr>Intervenciones realizadas:</vt:lpstr>
      <vt:lpstr>Convocatoria:</vt:lpstr>
      <vt:lpstr>Objetivos Generales</vt:lpstr>
      <vt:lpstr>Objetivos específicos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Espacio Lúdico  para niñes</dc:title>
  <dc:creator>Sala Santa Laura</dc:creator>
  <cp:lastModifiedBy>Sala Santa Laura</cp:lastModifiedBy>
  <cp:revision>11</cp:revision>
  <dcterms:created xsi:type="dcterms:W3CDTF">2022-10-20T17:21:04Z</dcterms:created>
  <dcterms:modified xsi:type="dcterms:W3CDTF">2022-10-21T12:50:00Z</dcterms:modified>
</cp:coreProperties>
</file>